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al Bold" panose="020B0802020202020204" pitchFamily="34" charset="0"/>
      <p:regular r:id="rId16"/>
    </p:embeddedFont>
    <p:embeddedFont>
      <p:font typeface="Canva Sans Bold" panose="020B0803030501040103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0554" y="1297534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383774">
            <a:off x="7565571" y="197405"/>
            <a:ext cx="11226909" cy="14341591"/>
            <a:chOff x="0" y="0"/>
            <a:chExt cx="2956881" cy="37772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383774">
            <a:off x="7012072" y="108644"/>
            <a:ext cx="10773748" cy="14341591"/>
            <a:chOff x="0" y="0"/>
            <a:chExt cx="2837530" cy="37772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7530" cy="3777209"/>
            </a:xfrm>
            <a:custGeom>
              <a:avLst/>
              <a:gdLst/>
              <a:ahLst/>
              <a:cxnLst/>
              <a:rect l="l" t="t" r="r" b="b"/>
              <a:pathLst>
                <a:path w="2837530" h="3777209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4482" y="3201063"/>
            <a:ext cx="5946728" cy="81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5767" b="1" spc="-92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067" y="6340100"/>
            <a:ext cx="5974549" cy="115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z="672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2" y="0"/>
            <a:ext cx="18287993" cy="10287000"/>
          </a:xfrm>
          <a:custGeom>
            <a:avLst/>
            <a:gdLst/>
            <a:ahLst/>
            <a:cxnLst/>
            <a:rect l="l" t="t" r="r" b="b"/>
            <a:pathLst>
              <a:path w="18287993" h="10287000">
                <a:moveTo>
                  <a:pt x="0" y="0"/>
                </a:moveTo>
                <a:lnTo>
                  <a:pt x="18287993" y="0"/>
                </a:lnTo>
                <a:lnTo>
                  <a:pt x="18287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SHAIK MOFTHIYAR</cp:lastModifiedBy>
  <cp:revision>2</cp:revision>
  <dcterms:created xsi:type="dcterms:W3CDTF">2006-08-16T00:00:00Z</dcterms:created>
  <dcterms:modified xsi:type="dcterms:W3CDTF">2025-02-19T07:44:44Z</dcterms:modified>
  <dc:identifier>DAGfdXqtuUg</dc:identifier>
</cp:coreProperties>
</file>